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43" autoAdjust="0"/>
  </p:normalViewPr>
  <p:slideViewPr>
    <p:cSldViewPr>
      <p:cViewPr varScale="1">
        <p:scale>
          <a:sx n="91" d="100"/>
          <a:sy n="91" d="100"/>
        </p:scale>
        <p:origin x="-10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BD143-9385-44FB-9FA6-E1AC19E3EFAD}" type="datetimeFigureOut">
              <a:rPr lang="he-IL" smtClean="0"/>
              <a:pPr/>
              <a:t>ו'/אב/תש"ע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B0F81-6133-43C8-89A6-659FFBF4B10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5" name="Content Placeholder 4" descr="Ima Hanny and Rina_c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1" y="2564904"/>
            <a:ext cx="3756199" cy="2736304"/>
          </a:xfrm>
        </p:spPr>
      </p:pic>
      <p:pic>
        <p:nvPicPr>
          <p:cNvPr id="6" name="Content Placeholder 5" descr="אבא_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995936" y="2780928"/>
            <a:ext cx="1491165" cy="22689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רז אברהם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אברהם רז</dc:creator>
  <cp:lastModifiedBy>אברהם רז</cp:lastModifiedBy>
  <cp:revision>5</cp:revision>
  <dcterms:created xsi:type="dcterms:W3CDTF">2010-07-17T17:15:32Z</dcterms:created>
  <dcterms:modified xsi:type="dcterms:W3CDTF">2010-07-17T17:47:58Z</dcterms:modified>
</cp:coreProperties>
</file>